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B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6" d="100"/>
          <a:sy n="26" d="100"/>
        </p:scale>
        <p:origin x="1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4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65.png"/><Relationship Id="rId9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65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4.png"/><Relationship Id="rId7" Type="http://schemas.openxmlformats.org/officeDocument/2006/relationships/image" Target="../media/image102.pn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65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4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65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4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3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3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7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64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65.png"/><Relationship Id="rId9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60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2" Type="http://schemas.openxmlformats.org/officeDocument/2006/relationships/image" Target="../media/image1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3.png"/><Relationship Id="rId9" Type="http://schemas.openxmlformats.org/officeDocument/2006/relationships/image" Target="../media/image65.png"/><Relationship Id="rId1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64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8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64.png"/><Relationship Id="rId7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65.png"/><Relationship Id="rId9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3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3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64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65.png"/><Relationship Id="rId9" Type="http://schemas.openxmlformats.org/officeDocument/2006/relationships/image" Target="../media/image1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3.png"/><Relationship Id="rId7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04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64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65.png"/><Relationship Id="rId9" Type="http://schemas.openxmlformats.org/officeDocument/2006/relationships/image" Target="../media/image2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1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4989" y="1856029"/>
            <a:ext cx="16678211" cy="496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365363"/>
            <a:ext cx="5327644" cy="219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0557" y="2206609"/>
            <a:ext cx="5246643" cy="117491"/>
            <a:chOff x="6519536" y="2899191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1499" y="1329867"/>
            <a:ext cx="5317336" cy="7872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89201B-8B07-49F7-87E5-74CE33825C0C}"/>
              </a:ext>
            </a:extLst>
          </p:cNvPr>
          <p:cNvSpPr txBox="1"/>
          <p:nvPr/>
        </p:nvSpPr>
        <p:spPr>
          <a:xfrm>
            <a:off x="3733800" y="5575637"/>
            <a:ext cx="134016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https://youtu.be/5n9gWV3YDGw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621" y="909850"/>
            <a:ext cx="2697079" cy="1270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60381" y="2220213"/>
            <a:ext cx="12959133" cy="72290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121" y="2746469"/>
            <a:ext cx="2267765" cy="7098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9783" y="2220213"/>
            <a:ext cx="12959133" cy="7229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621" y="910782"/>
            <a:ext cx="2843103" cy="1269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3006" y="3143609"/>
            <a:ext cx="7040413" cy="4833154"/>
            <a:chOff x="1653006" y="3143609"/>
            <a:chExt cx="7040413" cy="4833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9687" y="1938729"/>
              <a:ext cx="12950808" cy="805071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9769" y="3090372"/>
              <a:ext cx="3440353" cy="709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7304" y="3194974"/>
            <a:ext cx="6475404" cy="4781785"/>
            <a:chOff x="10157304" y="3194974"/>
            <a:chExt cx="6475404" cy="47817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9602" y="1938725"/>
              <a:ext cx="12950808" cy="80507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9749" y="3141736"/>
              <a:ext cx="3258420" cy="709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481" y="4181132"/>
            <a:ext cx="8730511" cy="2438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6192" y="2194763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45" y="1807850"/>
            <a:ext cx="1993489" cy="256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1107" y="6582984"/>
            <a:ext cx="3784731" cy="22010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747373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7454" y="1645144"/>
            <a:ext cx="1300622" cy="76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8930" y="3408882"/>
            <a:ext cx="12117940" cy="56074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747373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7459" y="1645144"/>
            <a:ext cx="1300622" cy="7675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677" y="2934030"/>
            <a:ext cx="7715353" cy="63501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6096" y="2934030"/>
            <a:ext cx="7689005" cy="63501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64671" y="5984157"/>
            <a:ext cx="6251991" cy="123429"/>
            <a:chOff x="5964671" y="5984157"/>
            <a:chExt cx="6251991" cy="12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964671" y="5984157"/>
              <a:ext cx="6251991" cy="12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316" y="2354745"/>
            <a:ext cx="4265408" cy="76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8987" y="3159841"/>
            <a:ext cx="7077275" cy="19047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316" y="6211397"/>
            <a:ext cx="2386221" cy="7618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2781" y="6886765"/>
            <a:ext cx="7296951" cy="2544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5947" y="2373480"/>
            <a:ext cx="2386221" cy="761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2843" y="3173405"/>
            <a:ext cx="7661069" cy="25447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09740" y="6196194"/>
            <a:ext cx="2727164" cy="7618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6637" y="6910672"/>
            <a:ext cx="7158225" cy="1907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8941" y="5532373"/>
            <a:ext cx="6364403" cy="123429"/>
            <a:chOff x="5898941" y="5532373"/>
            <a:chExt cx="6364403" cy="123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898941" y="5532373"/>
              <a:ext cx="6364403" cy="12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257834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464" y="2973016"/>
            <a:ext cx="4431880" cy="76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9243" y="4011706"/>
            <a:ext cx="7560754" cy="12719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9464" y="6556851"/>
            <a:ext cx="3155343" cy="7618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4150" y="7654440"/>
            <a:ext cx="6658246" cy="634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6707" y="2973016"/>
            <a:ext cx="2386221" cy="761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6486" y="3827500"/>
            <a:ext cx="7121401" cy="1904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8941" y="5532373"/>
            <a:ext cx="6364403" cy="123429"/>
            <a:chOff x="5898941" y="5532373"/>
            <a:chExt cx="6364403" cy="123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898941" y="5532373"/>
              <a:ext cx="6364403" cy="12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38027" y="3380281"/>
            <a:ext cx="8730511" cy="2438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2825" y="5874276"/>
            <a:ext cx="3876146" cy="36402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15425" y="2515395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5126" y="1721400"/>
            <a:ext cx="2021636" cy="2588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3812" y="722633"/>
            <a:ext cx="6236910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3842" y="2990663"/>
            <a:ext cx="3155343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1221" y="2533519"/>
            <a:ext cx="8740970" cy="6593859"/>
            <a:chOff x="7941221" y="2533519"/>
            <a:chExt cx="8740970" cy="65938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1221" y="2533519"/>
              <a:ext cx="8740970" cy="6593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364" y="3826989"/>
            <a:ext cx="6171429" cy="4006919"/>
            <a:chOff x="1198364" y="3826989"/>
            <a:chExt cx="6171429" cy="40069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364" y="3826989"/>
              <a:ext cx="6171429" cy="40069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2450" y="1736709"/>
            <a:ext cx="2473457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6639" y="1212006"/>
            <a:ext cx="4462795" cy="167671"/>
            <a:chOff x="12336639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6639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0468" y="1212006"/>
            <a:ext cx="4367850" cy="167671"/>
            <a:chOff x="1780468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468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578590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7302" y="1898941"/>
            <a:ext cx="6251110" cy="7871296"/>
            <a:chOff x="6017302" y="1898941"/>
            <a:chExt cx="6251110" cy="78712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7302" y="1898941"/>
              <a:ext cx="6251110" cy="7871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052"/>
            <a:ext cx="18295238" cy="10285714"/>
            <a:chOff x="0" y="-505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5052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448" y="695595"/>
            <a:ext cx="1516547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2943" y="1710872"/>
            <a:ext cx="2490881" cy="1699387"/>
            <a:chOff x="2072943" y="1710872"/>
            <a:chExt cx="2490881" cy="16993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8660" y="1785122"/>
              <a:ext cx="1359712" cy="152377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5805" y="2819797"/>
              <a:ext cx="1302305" cy="76188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072943" y="1710872"/>
              <a:ext cx="2308893" cy="117491"/>
              <a:chOff x="2072943" y="1710872"/>
              <a:chExt cx="2308893" cy="1174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72943" y="1710872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629486" y="1710872"/>
            <a:ext cx="2863146" cy="3194122"/>
            <a:chOff x="13629486" y="1710872"/>
            <a:chExt cx="2863146" cy="3194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20588" y="1783484"/>
              <a:ext cx="1359712" cy="152377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2345" y="2832130"/>
              <a:ext cx="2817534" cy="7618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6776" y="3692884"/>
              <a:ext cx="2521699" cy="13263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647792" y="1710872"/>
              <a:ext cx="2308893" cy="117491"/>
              <a:chOff x="13647792" y="1710872"/>
              <a:chExt cx="2308893" cy="1174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47792" y="1710872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629867" y="1712416"/>
            <a:ext cx="3552380" cy="2339467"/>
            <a:chOff x="5629867" y="1712416"/>
            <a:chExt cx="3552380" cy="2339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5584" y="1786666"/>
              <a:ext cx="1359713" cy="15237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629867" y="1712416"/>
              <a:ext cx="3552380" cy="2339467"/>
              <a:chOff x="5629867" y="1712416"/>
              <a:chExt cx="3552380" cy="23394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72726" y="2821332"/>
                <a:ext cx="2817534" cy="76188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1782" y="3654788"/>
                <a:ext cx="1812907" cy="50792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5629869" y="1712416"/>
                <a:ext cx="2308893" cy="117491"/>
                <a:chOff x="5629869" y="1712416"/>
                <a:chExt cx="2308893" cy="11749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629869" y="1712416"/>
                  <a:ext cx="2308893" cy="1174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9383429" y="1731464"/>
            <a:ext cx="3552378" cy="3183891"/>
            <a:chOff x="9383429" y="1731464"/>
            <a:chExt cx="3552378" cy="31838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9146" y="1805714"/>
              <a:ext cx="1359713" cy="152377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6297" y="2840380"/>
              <a:ext cx="3624733" cy="76188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45342" y="3692884"/>
              <a:ext cx="1340379" cy="132639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383430" y="1731464"/>
              <a:ext cx="2308893" cy="117491"/>
              <a:chOff x="9383430" y="1731464"/>
              <a:chExt cx="2308893" cy="1174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3430" y="1731464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072943" y="5542365"/>
            <a:ext cx="2857762" cy="3918384"/>
            <a:chOff x="2072943" y="5542365"/>
            <a:chExt cx="2857762" cy="39183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9898" y="5614977"/>
              <a:ext cx="1359713" cy="152377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1707" y="6663624"/>
              <a:ext cx="2817534" cy="76188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34849" y="7428774"/>
              <a:ext cx="2285435" cy="214486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117150" y="5542365"/>
              <a:ext cx="2308893" cy="117491"/>
              <a:chOff x="2117150" y="5542365"/>
              <a:chExt cx="2308893" cy="11749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7150" y="5542365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629867" y="5542365"/>
            <a:ext cx="3211209" cy="3108880"/>
            <a:chOff x="5629867" y="5542365"/>
            <a:chExt cx="3211209" cy="31088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46870" y="5614975"/>
              <a:ext cx="1359713" cy="1523772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8631" y="6663621"/>
              <a:ext cx="3171551" cy="761884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91773" y="7428774"/>
              <a:ext cx="2285435" cy="1326392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674078" y="5542365"/>
              <a:ext cx="2308893" cy="117491"/>
              <a:chOff x="5674078" y="5542365"/>
              <a:chExt cx="2308893" cy="11749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74078" y="5542365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383429" y="5542365"/>
            <a:ext cx="3185304" cy="1720952"/>
            <a:chOff x="9383429" y="5542365"/>
            <a:chExt cx="3185304" cy="172095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74527" y="5614975"/>
              <a:ext cx="1359713" cy="152377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26288" y="6663622"/>
              <a:ext cx="2817534" cy="76188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401733" y="5542365"/>
              <a:ext cx="2308893" cy="117491"/>
              <a:chOff x="9401733" y="5542365"/>
              <a:chExt cx="2308893" cy="11749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01733" y="5542365"/>
                <a:ext cx="2308893" cy="11749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603582" y="5542365"/>
            <a:ext cx="3185304" cy="1720954"/>
            <a:chOff x="13603582" y="5542365"/>
            <a:chExt cx="3185304" cy="17209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94680" y="5614977"/>
              <a:ext cx="1359713" cy="152377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46440" y="6663623"/>
              <a:ext cx="1755485" cy="76188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621887" y="5542365"/>
              <a:ext cx="2308893" cy="117491"/>
              <a:chOff x="13621887" y="5542365"/>
              <a:chExt cx="2308893" cy="11749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21887" y="5542365"/>
                <a:ext cx="2308893" cy="1174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6639" y="1212006"/>
            <a:ext cx="4462795" cy="167671"/>
            <a:chOff x="12336639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6639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0468" y="1212006"/>
            <a:ext cx="4367850" cy="167671"/>
            <a:chOff x="1780468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468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578590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30229" y="1958052"/>
            <a:ext cx="5570113" cy="7610196"/>
            <a:chOff x="2730229" y="1958052"/>
            <a:chExt cx="5570113" cy="76101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0229" y="1958052"/>
              <a:ext cx="5570113" cy="7610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9113" y="1919957"/>
            <a:ext cx="5735051" cy="7709030"/>
            <a:chOff x="9469113" y="1919957"/>
            <a:chExt cx="5735051" cy="77090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9113" y="1919957"/>
              <a:ext cx="5735051" cy="7709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6639" y="1212006"/>
            <a:ext cx="4462795" cy="167671"/>
            <a:chOff x="12336639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6639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0468" y="1212006"/>
            <a:ext cx="4367850" cy="167671"/>
            <a:chOff x="1780468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0468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578590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83924" y="1861016"/>
            <a:ext cx="5246249" cy="7887299"/>
            <a:chOff x="2683924" y="1861016"/>
            <a:chExt cx="5246249" cy="7887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3924" y="1861016"/>
              <a:ext cx="5246249" cy="7887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1478" y="6761683"/>
            <a:ext cx="6171429" cy="2986632"/>
            <a:chOff x="8101478" y="6761683"/>
            <a:chExt cx="6171429" cy="2986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1478" y="6761683"/>
              <a:ext cx="6171429" cy="29866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716" y="2435699"/>
            <a:ext cx="5908424" cy="1942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68254" y="1845143"/>
            <a:ext cx="7602005" cy="7637611"/>
            <a:chOff x="8968254" y="1845143"/>
            <a:chExt cx="7602005" cy="76376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8254" y="1845143"/>
              <a:ext cx="7602005" cy="7637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5947" y="2926221"/>
            <a:ext cx="6171429" cy="4655494"/>
            <a:chOff x="1375947" y="2926221"/>
            <a:chExt cx="6171429" cy="4655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947" y="2926221"/>
              <a:ext cx="6171429" cy="4655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025" y="2654451"/>
            <a:ext cx="8990823" cy="5505616"/>
            <a:chOff x="619025" y="2654451"/>
            <a:chExt cx="8990823" cy="55056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25" y="2654451"/>
              <a:ext cx="8990823" cy="5505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73340" y="2622705"/>
            <a:ext cx="7811770" cy="5616727"/>
            <a:chOff x="9673340" y="2622705"/>
            <a:chExt cx="7811770" cy="56167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3340" y="2622705"/>
              <a:ext cx="7811770" cy="5616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9452" y="1645144"/>
            <a:ext cx="1617099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3831" y="809253"/>
            <a:ext cx="6116246" cy="1142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93646" y="2346716"/>
            <a:ext cx="8298423" cy="7000203"/>
            <a:chOff x="4993646" y="2346716"/>
            <a:chExt cx="8298423" cy="70002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3646" y="2346716"/>
              <a:ext cx="8298423" cy="7000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7936" y="2239467"/>
            <a:ext cx="8094922" cy="5339204"/>
            <a:chOff x="1047936" y="2239467"/>
            <a:chExt cx="8094922" cy="53392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936" y="2239467"/>
              <a:ext cx="8094922" cy="5339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9333" y="2239467"/>
            <a:ext cx="8249308" cy="5725547"/>
            <a:chOff x="9359333" y="2239467"/>
            <a:chExt cx="8249308" cy="5725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9333" y="2239467"/>
              <a:ext cx="8249308" cy="5725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1128" y="1645144"/>
            <a:ext cx="2045278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9663" y="3061339"/>
            <a:ext cx="8133670" cy="4986790"/>
            <a:chOff x="1199663" y="3061339"/>
            <a:chExt cx="8133670" cy="49867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663" y="3061339"/>
              <a:ext cx="8133670" cy="4986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6190" y="3187500"/>
            <a:ext cx="7761479" cy="4861453"/>
            <a:chOff x="9476190" y="3187500"/>
            <a:chExt cx="7761479" cy="48614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6190" y="3187500"/>
              <a:ext cx="7761479" cy="4861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0343" y="1980652"/>
            <a:ext cx="2473457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3831" y="809253"/>
            <a:ext cx="7002602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576" y="1961603"/>
            <a:ext cx="8022528" cy="7520750"/>
            <a:chOff x="5616576" y="1961603"/>
            <a:chExt cx="8022528" cy="75207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576" y="1961603"/>
              <a:ext cx="8022528" cy="7520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2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82400" y="1779320"/>
            <a:ext cx="10673940" cy="7723917"/>
            <a:chOff x="4582400" y="1779320"/>
            <a:chExt cx="10673940" cy="7723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2400" y="1779320"/>
              <a:ext cx="10673940" cy="77239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2065" y="1722179"/>
            <a:ext cx="2045278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9744" y="1897812"/>
            <a:ext cx="1363392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3831" y="809253"/>
            <a:ext cx="7002602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3829" y="1954953"/>
            <a:ext cx="9625404" cy="7873619"/>
            <a:chOff x="4753829" y="1954953"/>
            <a:chExt cx="9625404" cy="7873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3829" y="1954953"/>
              <a:ext cx="9625404" cy="7873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4875" y="4147498"/>
            <a:ext cx="4364390" cy="2438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6192" y="2194759"/>
            <a:ext cx="235384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8245" y="1657143"/>
            <a:ext cx="2508086" cy="2508086"/>
            <a:chOff x="11278245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8245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1807848"/>
            <a:ext cx="2103518" cy="2558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2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99012" y="1893606"/>
            <a:ext cx="7574829" cy="7763836"/>
            <a:chOff x="5699012" y="1893606"/>
            <a:chExt cx="7574829" cy="77638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9012" y="1893606"/>
              <a:ext cx="7574829" cy="77638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87908" y="1929153"/>
            <a:ext cx="1704335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171385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5052" y="2237170"/>
            <a:ext cx="14218924" cy="6630634"/>
            <a:chOff x="2195052" y="2237170"/>
            <a:chExt cx="14218924" cy="66306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989197" y="-1556975"/>
              <a:ext cx="6630634" cy="14218924"/>
              <a:chOff x="5989197" y="-1556975"/>
              <a:chExt cx="6630634" cy="142189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5989197" y="-1556975"/>
                <a:ext cx="6630634" cy="142189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144906" y="2619661"/>
              <a:ext cx="831299" cy="831299"/>
              <a:chOff x="14144906" y="2619661"/>
              <a:chExt cx="831299" cy="8312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44906" y="2619661"/>
                <a:ext cx="831299" cy="8312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78624" y="3498377"/>
              <a:ext cx="3650794" cy="4243867"/>
              <a:chOff x="3178624" y="3498377"/>
              <a:chExt cx="3650794" cy="424386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178624" y="3498377"/>
                <a:ext cx="3650794" cy="3650794"/>
                <a:chOff x="3178624" y="3498377"/>
                <a:chExt cx="3650794" cy="365079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178624" y="3498377"/>
                  <a:ext cx="3650794" cy="3650794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26468" y="6662452"/>
                <a:ext cx="2737731" cy="84644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16619" y="7348603"/>
                <a:ext cx="2557017" cy="5079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96313" y="3469805"/>
              <a:ext cx="4693038" cy="4639819"/>
              <a:chOff x="6896313" y="3469805"/>
              <a:chExt cx="4693038" cy="46398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6313" y="3469805"/>
                <a:ext cx="4693038" cy="46398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03617" y="3498377"/>
              <a:ext cx="3650794" cy="4243867"/>
              <a:chOff x="7403617" y="3498377"/>
              <a:chExt cx="3650794" cy="424386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403617" y="3498377"/>
                <a:ext cx="3650794" cy="3650794"/>
                <a:chOff x="7403617" y="3498377"/>
                <a:chExt cx="3650794" cy="3650794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403617" y="3498377"/>
                  <a:ext cx="3650794" cy="3650794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51461" y="6662452"/>
                <a:ext cx="2737731" cy="84644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41612" y="7348603"/>
                <a:ext cx="2557017" cy="50792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646494" y="3498377"/>
              <a:ext cx="3650794" cy="4243867"/>
              <a:chOff x="11646494" y="3498377"/>
              <a:chExt cx="3650794" cy="424386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646494" y="3498377"/>
                <a:ext cx="3650794" cy="3650794"/>
                <a:chOff x="11646494" y="3498377"/>
                <a:chExt cx="3650794" cy="3650794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646494" y="3498377"/>
                  <a:ext cx="3650794" cy="3650794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94338" y="6662452"/>
                <a:ext cx="2737731" cy="84644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84489" y="7348603"/>
                <a:ext cx="2557017" cy="5079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5674" y="5567742"/>
            <a:ext cx="2814405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197" y="6356971"/>
            <a:ext cx="2034869" cy="634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2499" y="7717750"/>
            <a:ext cx="2675806" cy="634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7285" y="6977784"/>
            <a:ext cx="4690994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7285" y="8311384"/>
            <a:ext cx="4122754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24" y="1212006"/>
            <a:ext cx="4462795" cy="167671"/>
            <a:chOff x="11587224" y="1212006"/>
            <a:chExt cx="4462795" cy="1676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7224" y="1212006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30117" y="1212006"/>
            <a:ext cx="4367850" cy="167671"/>
            <a:chOff x="2230117" y="1212006"/>
            <a:chExt cx="4367850" cy="1676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0117" y="1212006"/>
              <a:ext cx="4367850" cy="1676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3831" y="809253"/>
            <a:ext cx="5981676" cy="114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49613" y="2171227"/>
            <a:ext cx="4429612" cy="3300626"/>
            <a:chOff x="10749613" y="2171227"/>
            <a:chExt cx="4429612" cy="33006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9613" y="2171227"/>
              <a:ext cx="4429612" cy="3300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0495" y="6018534"/>
            <a:ext cx="6171429" cy="3033525"/>
            <a:chOff x="10620495" y="6018534"/>
            <a:chExt cx="6171429" cy="30335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0495" y="6018534"/>
              <a:ext cx="6171429" cy="30335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8941" y="2338406"/>
            <a:ext cx="2814405" cy="761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5453" y="3277669"/>
            <a:ext cx="1969920" cy="6146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4755" y="3276149"/>
            <a:ext cx="2675806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8622" y="3961224"/>
            <a:ext cx="3004359" cy="6146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97393" y="3913363"/>
            <a:ext cx="2569460" cy="11075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596327"/>
            <a:ext cx="9822041" cy="24380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239" y="5979382"/>
            <a:ext cx="2744109" cy="1760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6573" y="2194763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5936" y="1750712"/>
            <a:ext cx="2015239" cy="256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63512" y="1958804"/>
            <a:ext cx="8358691" cy="7386750"/>
            <a:chOff x="4963512" y="1958804"/>
            <a:chExt cx="8358691" cy="73867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3512" y="1958804"/>
              <a:ext cx="8358691" cy="7386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7002605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147923" y="996298"/>
            <a:ext cx="28581560" cy="4341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1884" y="4488633"/>
            <a:ext cx="7098450" cy="4757926"/>
            <a:chOff x="1471884" y="4488633"/>
            <a:chExt cx="7098450" cy="47579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1884" y="4488633"/>
              <a:ext cx="7098450" cy="47579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5065" y="4875696"/>
            <a:ext cx="6171429" cy="3547648"/>
            <a:chOff x="9745065" y="4875696"/>
            <a:chExt cx="6171429" cy="3547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5065" y="4875696"/>
              <a:ext cx="6171429" cy="3547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812893" cy="1142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211617" y="2283584"/>
            <a:ext cx="28581560" cy="9275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849" y="2683605"/>
            <a:ext cx="11568068" cy="7618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2019" y="1914088"/>
            <a:ext cx="2592390" cy="8888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545" y="3688430"/>
            <a:ext cx="2592389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812893" cy="1142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7276" y="763052"/>
            <a:ext cx="29040266" cy="101679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0509" y="2069743"/>
            <a:ext cx="3712593" cy="93965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812893" cy="1142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7276" y="802794"/>
            <a:ext cx="29040266" cy="100089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0507" y="2069748"/>
            <a:ext cx="4553579" cy="9396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0040" y="1645144"/>
            <a:ext cx="2045278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1132" y="2541181"/>
            <a:ext cx="13443450" cy="6658174"/>
            <a:chOff x="2421132" y="2541181"/>
            <a:chExt cx="13443450" cy="66581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1132" y="2541181"/>
              <a:ext cx="13443450" cy="66581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3831" y="809253"/>
            <a:ext cx="6812893" cy="11428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3246" y="4315032"/>
            <a:ext cx="3396732" cy="4790536"/>
            <a:chOff x="3433246" y="4315032"/>
            <a:chExt cx="3396732" cy="47905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33246" y="4315032"/>
              <a:ext cx="3396732" cy="47905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4556" y="5421208"/>
            <a:ext cx="2382971" cy="11428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8307" y="6294884"/>
            <a:ext cx="2234906" cy="5587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1585" y="6881674"/>
            <a:ext cx="1971878" cy="1496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65231" y="8456835"/>
            <a:ext cx="1491321" cy="117491"/>
            <a:chOff x="4365231" y="8456835"/>
            <a:chExt cx="1491321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231" y="8456835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5736" y="4315032"/>
            <a:ext cx="3396732" cy="4790536"/>
            <a:chOff x="11455736" y="4315032"/>
            <a:chExt cx="3396732" cy="4790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455736" y="4315032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79755" y="5506921"/>
            <a:ext cx="2555690" cy="3067405"/>
            <a:chOff x="11879755" y="5506921"/>
            <a:chExt cx="2555690" cy="3067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8975" y="5421208"/>
              <a:ext cx="2382971" cy="11428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6022" y="6294884"/>
              <a:ext cx="2234906" cy="5587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9280" y="6881674"/>
              <a:ext cx="1992665" cy="11332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7721" y="8456835"/>
              <a:ext cx="1491321" cy="117491"/>
              <a:chOff x="12387721" y="8456835"/>
              <a:chExt cx="1491321" cy="1174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7721" y="8456835"/>
                <a:ext cx="1491321" cy="11749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857878" y="1088857"/>
            <a:ext cx="2547468" cy="3226175"/>
            <a:chOff x="3857878" y="1088857"/>
            <a:chExt cx="2547468" cy="32261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7878" y="1088857"/>
              <a:ext cx="2547468" cy="32261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72592" y="1019075"/>
            <a:ext cx="2963020" cy="3132691"/>
            <a:chOff x="11672592" y="1019075"/>
            <a:chExt cx="2963020" cy="3132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2592" y="1019075"/>
              <a:ext cx="2963020" cy="31326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95485" y="4315032"/>
            <a:ext cx="3396732" cy="4790536"/>
            <a:chOff x="7495485" y="4315032"/>
            <a:chExt cx="3396732" cy="47905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495485" y="4315032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60221" y="1088857"/>
            <a:ext cx="2918625" cy="3085714"/>
            <a:chOff x="7660221" y="1088857"/>
            <a:chExt cx="2918625" cy="30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0221" y="1088857"/>
              <a:ext cx="2918625" cy="30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3897" y="5506921"/>
            <a:ext cx="2510759" cy="3122643"/>
            <a:chOff x="7923897" y="5506921"/>
            <a:chExt cx="2510759" cy="31226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8185" y="5421208"/>
              <a:ext cx="2382971" cy="11428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1936" y="6294884"/>
              <a:ext cx="2234906" cy="55871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5223" y="6881674"/>
              <a:ext cx="1971878" cy="14967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505333" y="8512073"/>
              <a:ext cx="1491321" cy="117491"/>
              <a:chOff x="8505333" y="8512073"/>
              <a:chExt cx="1491321" cy="1174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05333" y="8512073"/>
                <a:ext cx="1491321" cy="1174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90" y="-2877862"/>
            <a:ext cx="21253272" cy="16713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93" y="2359273"/>
            <a:ext cx="3092495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370" y="1233884"/>
            <a:ext cx="2885706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86" y="-2833419"/>
            <a:ext cx="21253272" cy="165358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97" y="2071478"/>
            <a:ext cx="3861618" cy="1333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370" y="1233884"/>
            <a:ext cx="2885706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86" y="-545068"/>
            <a:ext cx="21253272" cy="106947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97" y="2071478"/>
            <a:ext cx="3762954" cy="1333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370" y="1233884"/>
            <a:ext cx="2885706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86" y="-783157"/>
            <a:ext cx="21253272" cy="116471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897" y="2071478"/>
            <a:ext cx="3762954" cy="1333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370" y="1233884"/>
            <a:ext cx="2885706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186" y="479121"/>
            <a:ext cx="21253272" cy="88158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516" y="2625940"/>
            <a:ext cx="3762954" cy="1333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992" y="1567218"/>
            <a:ext cx="2885706" cy="8888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747373" cy="1142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0027" y="2836899"/>
            <a:ext cx="3837229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4029" y="1636313"/>
            <a:ext cx="4773287" cy="7904967"/>
            <a:chOff x="2144029" y="1636313"/>
            <a:chExt cx="4773287" cy="79049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4029" y="1636313"/>
              <a:ext cx="4773287" cy="79049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8345" y="3822906"/>
            <a:ext cx="4015511" cy="775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345" y="4665946"/>
            <a:ext cx="3765613" cy="7639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8345" y="5500588"/>
            <a:ext cx="3230770" cy="7639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8345" y="6330070"/>
            <a:ext cx="2655547" cy="7639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2953" y="9024278"/>
            <a:ext cx="3020445" cy="58411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595823"/>
            <a:ext cx="8730511" cy="2438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573" y="2194763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5936" y="1750710"/>
            <a:ext cx="2024195" cy="256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6747373" cy="1142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2649" y="1923761"/>
            <a:ext cx="5522897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8941" y="5532373"/>
            <a:ext cx="6364403" cy="123429"/>
            <a:chOff x="5898941" y="5532373"/>
            <a:chExt cx="6364403" cy="123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898941" y="5532373"/>
              <a:ext cx="6364403" cy="123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7619" y="2859495"/>
            <a:ext cx="5542152" cy="6557819"/>
            <a:chOff x="10547619" y="2859495"/>
            <a:chExt cx="5542152" cy="6557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7619" y="2859495"/>
              <a:ext cx="5542152" cy="65578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68602" y="2811876"/>
            <a:ext cx="5491660" cy="6691150"/>
            <a:chOff x="2168602" y="2811876"/>
            <a:chExt cx="5491660" cy="66911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8602" y="2811876"/>
              <a:ext cx="5491660" cy="66911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1811" y="2088087"/>
            <a:ext cx="5863841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595823"/>
            <a:ext cx="5176259" cy="2438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6573" y="2194763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65936" y="1721400"/>
            <a:ext cx="1993489" cy="2588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08" y="-32748"/>
            <a:ext cx="18295238" cy="10285714"/>
            <a:chOff x="-23808" y="-3274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08" y="-3274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621" y="910779"/>
            <a:ext cx="2697079" cy="12698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55152" y="153949"/>
            <a:ext cx="28581560" cy="110215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592519"/>
            <a:ext cx="8730509" cy="2441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3239" y="6431537"/>
            <a:ext cx="2176758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6575" y="2194759"/>
            <a:ext cx="235384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5123" y="1750706"/>
            <a:ext cx="2021636" cy="2558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77146" cy="4963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9293" y="7221219"/>
            <a:ext cx="5327644" cy="219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60587" y="6298877"/>
            <a:ext cx="4920171" cy="4920171"/>
            <a:chOff x="14260587" y="6298877"/>
            <a:chExt cx="4920171" cy="49201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0587" y="6298877"/>
              <a:ext cx="4920171" cy="49201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928" y="717106"/>
            <a:ext cx="4776266" cy="15237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9487" y="5148572"/>
            <a:ext cx="7070427" cy="21418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40154" y="2229925"/>
            <a:ext cx="9732882" cy="1772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4286" y="4178483"/>
            <a:ext cx="4917578" cy="3688184"/>
            <a:chOff x="3034286" y="4178483"/>
            <a:chExt cx="4917578" cy="36881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4286" y="4178483"/>
              <a:ext cx="4917578" cy="36881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5334" y="8144824"/>
            <a:ext cx="7923325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71621" y="6288959"/>
            <a:ext cx="2840071" cy="2201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4512" y="2854045"/>
            <a:ext cx="2353841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6" y="1750707"/>
            <a:ext cx="2005004" cy="256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2354" y="3701346"/>
            <a:ext cx="11193234" cy="2438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5981678" cy="11428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2D7AA1-742F-4A52-9853-249BE45A2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05" y="2424011"/>
            <a:ext cx="8265195" cy="5782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091A1C-115C-4C85-904C-4020B1E3B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2281620"/>
            <a:ext cx="8710008" cy="6067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0507" y="1128170"/>
            <a:ext cx="4462795" cy="167671"/>
            <a:chOff x="11330507" y="1128170"/>
            <a:chExt cx="4462795" cy="167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0507" y="1128170"/>
              <a:ext cx="4462795" cy="167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2412" y="1128170"/>
            <a:ext cx="4367850" cy="167671"/>
            <a:chOff x="2492412" y="1128170"/>
            <a:chExt cx="4367850" cy="167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412" y="1128170"/>
              <a:ext cx="4367850" cy="167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3831" y="809253"/>
            <a:ext cx="5981678" cy="114282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E6441BF-C30A-4E4A-9C9F-E504B8C2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399" y="2978400"/>
            <a:ext cx="17221201" cy="5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4130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Office PowerPoint</Application>
  <PresentationFormat>사용자 지정</PresentationFormat>
  <Paragraphs>1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충북대70주년체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박시현</cp:lastModifiedBy>
  <cp:revision>5</cp:revision>
  <dcterms:created xsi:type="dcterms:W3CDTF">2021-12-06T14:45:23Z</dcterms:created>
  <dcterms:modified xsi:type="dcterms:W3CDTF">2021-12-07T02:29:37Z</dcterms:modified>
</cp:coreProperties>
</file>